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F547-16EC-4587-A9AF-D585136A18A4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1F29E-3062-4F11-B49F-2B7441405E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9303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F547-16EC-4587-A9AF-D585136A18A4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1F29E-3062-4F11-B49F-2B7441405E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09275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F547-16EC-4587-A9AF-D585136A18A4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1F29E-3062-4F11-B49F-2B7441405E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19300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F547-16EC-4587-A9AF-D585136A18A4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1F29E-3062-4F11-B49F-2B7441405E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1614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F547-16EC-4587-A9AF-D585136A18A4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1F29E-3062-4F11-B49F-2B7441405E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4416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F547-16EC-4587-A9AF-D585136A18A4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1F29E-3062-4F11-B49F-2B7441405E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1535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F547-16EC-4587-A9AF-D585136A18A4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1F29E-3062-4F11-B49F-2B7441405E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0451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F547-16EC-4587-A9AF-D585136A18A4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1F29E-3062-4F11-B49F-2B7441405E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7472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F547-16EC-4587-A9AF-D585136A18A4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1F29E-3062-4F11-B49F-2B7441405E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09274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F547-16EC-4587-A9AF-D585136A18A4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1F29E-3062-4F11-B49F-2B7441405E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8028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F547-16EC-4587-A9AF-D585136A18A4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1F29E-3062-4F11-B49F-2B7441405E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5907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FF547-16EC-4587-A9AF-D585136A18A4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1F29E-3062-4F11-B49F-2B7441405E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6553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 smtClean="0"/>
              <a:t>4</a:t>
            </a:r>
            <a:r>
              <a:rPr kumimoji="1" lang="ja-JP" altLang="en-US" dirty="0" smtClean="0"/>
              <a:t>月</a:t>
            </a:r>
            <a:r>
              <a:rPr kumimoji="1" lang="en-US" altLang="ja-JP" dirty="0" smtClean="0"/>
              <a:t>24</a:t>
            </a:r>
            <a:r>
              <a:rPr kumimoji="1" lang="ja-JP" altLang="en-US" dirty="0" smtClean="0"/>
              <a:t>日　尿細胞診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dirty="0" smtClean="0"/>
              <a:t>C017</a:t>
            </a:r>
            <a:r>
              <a:rPr lang="ja-JP" altLang="en-US" dirty="0" smtClean="0"/>
              <a:t>～</a:t>
            </a:r>
            <a:r>
              <a:rPr lang="en-US" altLang="ja-JP" dirty="0" smtClean="0"/>
              <a:t>C019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1113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84632" y="-576880"/>
            <a:ext cx="9455193" cy="7415839"/>
          </a:xfrm>
        </p:spPr>
      </p:pic>
      <p:sp>
        <p:nvSpPr>
          <p:cNvPr id="5" name="テキスト ボックス 4"/>
          <p:cNvSpPr txBox="1"/>
          <p:nvPr/>
        </p:nvSpPr>
        <p:spPr>
          <a:xfrm>
            <a:off x="9436608" y="1124712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C017</a:t>
            </a:r>
            <a:endParaRPr kumimoji="1" lang="ja-JP" altLang="en-US" dirty="0"/>
          </a:p>
        </p:txBody>
      </p:sp>
      <p:sp>
        <p:nvSpPr>
          <p:cNvPr id="6" name="楕円 5"/>
          <p:cNvSpPr/>
          <p:nvPr/>
        </p:nvSpPr>
        <p:spPr>
          <a:xfrm>
            <a:off x="3721608" y="2613652"/>
            <a:ext cx="822960" cy="103477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楕円 6"/>
          <p:cNvSpPr/>
          <p:nvPr/>
        </p:nvSpPr>
        <p:spPr>
          <a:xfrm>
            <a:off x="2907792" y="4855464"/>
            <a:ext cx="1636776" cy="1673352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6854952" y="3438144"/>
            <a:ext cx="890016" cy="890760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9281160" y="3721608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赤枠　異型細胞</a:t>
            </a:r>
            <a:endParaRPr kumimoji="1" lang="en-US" altLang="ja-JP" dirty="0" smtClean="0"/>
          </a:p>
          <a:p>
            <a:r>
              <a:rPr lang="ja-JP" altLang="en-US" dirty="0" smtClean="0"/>
              <a:t>黄枠　炎症細胞の集まり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77086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62812" y="-794963"/>
            <a:ext cx="10727057" cy="8413379"/>
          </a:xfrm>
        </p:spPr>
      </p:pic>
      <p:sp>
        <p:nvSpPr>
          <p:cNvPr id="5" name="楕円 4"/>
          <p:cNvSpPr/>
          <p:nvPr/>
        </p:nvSpPr>
        <p:spPr>
          <a:xfrm>
            <a:off x="3497345" y="2850776"/>
            <a:ext cx="915248" cy="13550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9326880" y="3456432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赤枠　異型細胞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261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8475" y="-99860"/>
            <a:ext cx="9313037" cy="7304344"/>
          </a:xfrm>
        </p:spPr>
      </p:pic>
      <p:sp>
        <p:nvSpPr>
          <p:cNvPr id="5" name="テキスト ボックス 4"/>
          <p:cNvSpPr txBox="1"/>
          <p:nvPr/>
        </p:nvSpPr>
        <p:spPr>
          <a:xfrm>
            <a:off x="10158984" y="1161288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C018</a:t>
            </a:r>
            <a:endParaRPr kumimoji="1" lang="ja-JP" altLang="en-US" dirty="0"/>
          </a:p>
        </p:txBody>
      </p:sp>
      <p:sp>
        <p:nvSpPr>
          <p:cNvPr id="6" name="楕円 5"/>
          <p:cNvSpPr/>
          <p:nvPr/>
        </p:nvSpPr>
        <p:spPr>
          <a:xfrm>
            <a:off x="3789575" y="3073138"/>
            <a:ext cx="952956" cy="116917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9244584" y="376732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赤枠　異型細胞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34219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3694" y="365125"/>
            <a:ext cx="8370356" cy="6564986"/>
          </a:xfrm>
        </p:spPr>
      </p:pic>
      <p:sp>
        <p:nvSpPr>
          <p:cNvPr id="5" name="楕円 4"/>
          <p:cNvSpPr/>
          <p:nvPr/>
        </p:nvSpPr>
        <p:spPr>
          <a:xfrm>
            <a:off x="3412503" y="3223967"/>
            <a:ext cx="989815" cy="61274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6174557" y="5288437"/>
            <a:ext cx="810704" cy="433632"/>
          </a:xfrm>
          <a:prstGeom prst="ellipse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楕円 6"/>
          <p:cNvSpPr/>
          <p:nvPr/>
        </p:nvSpPr>
        <p:spPr>
          <a:xfrm>
            <a:off x="5967167" y="5015060"/>
            <a:ext cx="593889" cy="339366"/>
          </a:xfrm>
          <a:prstGeom prst="ellipse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8668512" y="3529584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赤枠　異型細胞</a:t>
            </a:r>
            <a:endParaRPr kumimoji="1" lang="en-US" altLang="ja-JP" dirty="0" smtClean="0"/>
          </a:p>
          <a:p>
            <a:r>
              <a:rPr kumimoji="1" lang="ja-JP" altLang="en-US" dirty="0" smtClean="0"/>
              <a:t>黄枠　角化扁平上皮細胞</a:t>
            </a:r>
            <a:endParaRPr kumimoji="1" lang="en-US" altLang="ja-JP" dirty="0" smtClean="0"/>
          </a:p>
          <a:p>
            <a:r>
              <a:rPr lang="ja-JP" altLang="en-US" dirty="0" smtClean="0"/>
              <a:t>紫枠　非角化扁平上皮細胞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14683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2688" y="-237339"/>
            <a:ext cx="10113561" cy="7932206"/>
          </a:xfrm>
        </p:spPr>
      </p:pic>
      <p:sp>
        <p:nvSpPr>
          <p:cNvPr id="5" name="テキスト ボックス 4"/>
          <p:cNvSpPr txBox="1"/>
          <p:nvPr/>
        </p:nvSpPr>
        <p:spPr>
          <a:xfrm>
            <a:off x="10250424" y="1298448"/>
            <a:ext cx="7264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C019</a:t>
            </a:r>
          </a:p>
          <a:p>
            <a:endParaRPr kumimoji="1" lang="ja-JP" altLang="en-US" dirty="0"/>
          </a:p>
        </p:txBody>
      </p:sp>
      <p:sp>
        <p:nvSpPr>
          <p:cNvPr id="6" name="楕円 5"/>
          <p:cNvSpPr/>
          <p:nvPr/>
        </p:nvSpPr>
        <p:spPr>
          <a:xfrm>
            <a:off x="3712612" y="2988556"/>
            <a:ext cx="822960" cy="80620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9555480" y="372160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赤枠　陰性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06206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8600" y="0"/>
            <a:ext cx="8988849" cy="7050079"/>
          </a:xfrm>
        </p:spPr>
      </p:pic>
      <p:sp>
        <p:nvSpPr>
          <p:cNvPr id="5" name="楕円 4"/>
          <p:cNvSpPr/>
          <p:nvPr/>
        </p:nvSpPr>
        <p:spPr>
          <a:xfrm>
            <a:off x="4059936" y="3094505"/>
            <a:ext cx="822960" cy="86106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2502408" y="3936484"/>
            <a:ext cx="822960" cy="103477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9153144" y="357530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赤枠　陰性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86830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6304" y="132366"/>
            <a:ext cx="8732817" cy="6849269"/>
          </a:xfrm>
        </p:spPr>
      </p:pic>
      <p:sp>
        <p:nvSpPr>
          <p:cNvPr id="5" name="楕円 4"/>
          <p:cNvSpPr/>
          <p:nvPr/>
        </p:nvSpPr>
        <p:spPr>
          <a:xfrm>
            <a:off x="3397144" y="3301385"/>
            <a:ext cx="822960" cy="86827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8970264" y="3429000"/>
            <a:ext cx="3185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赤枠　腺上皮細胞</a:t>
            </a:r>
            <a:endParaRPr kumimoji="1" lang="en-US" altLang="ja-JP" dirty="0" smtClean="0"/>
          </a:p>
          <a:p>
            <a:r>
              <a:rPr lang="ja-JP" altLang="en-US" dirty="0"/>
              <a:t>　</a:t>
            </a:r>
            <a:r>
              <a:rPr lang="ja-JP" altLang="en-US" dirty="0" smtClean="0"/>
              <a:t>　</a:t>
            </a:r>
            <a:r>
              <a:rPr kumimoji="1" lang="ja-JP" altLang="en-US" dirty="0" smtClean="0"/>
              <a:t>（前立腺の腺上皮由来）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24221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14</Words>
  <Application>Microsoft Office PowerPoint</Application>
  <PresentationFormat>ワイド画面</PresentationFormat>
  <Paragraphs>15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2" baseType="lpstr">
      <vt:lpstr>游ゴシック</vt:lpstr>
      <vt:lpstr>游ゴシック Light</vt:lpstr>
      <vt:lpstr>Arial</vt:lpstr>
      <vt:lpstr>Office テーマ</vt:lpstr>
      <vt:lpstr>4月24日　尿細胞診 C017～C019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4月24日　尿細胞診 C017～C019</dc:title>
  <dc:creator>Windows User</dc:creator>
  <cp:lastModifiedBy>Windows User</cp:lastModifiedBy>
  <cp:revision>2</cp:revision>
  <dcterms:created xsi:type="dcterms:W3CDTF">2019-04-24T06:37:01Z</dcterms:created>
  <dcterms:modified xsi:type="dcterms:W3CDTF">2019-04-24T06:43:32Z</dcterms:modified>
</cp:coreProperties>
</file>

<file path=docProps/thumbnail.jpeg>
</file>